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7" r:id="rId5"/>
    <p:sldId id="286" r:id="rId6"/>
    <p:sldId id="272" r:id="rId7"/>
    <p:sldId id="271" r:id="rId8"/>
    <p:sldId id="285" r:id="rId9"/>
    <p:sldId id="275" r:id="rId10"/>
    <p:sldId id="284" r:id="rId11"/>
    <p:sldId id="276" r:id="rId12"/>
    <p:sldId id="287" r:id="rId13"/>
    <p:sldId id="277" r:id="rId14"/>
    <p:sldId id="289" r:id="rId15"/>
    <p:sldId id="290" r:id="rId16"/>
    <p:sldId id="288" r:id="rId17"/>
    <p:sldId id="278" r:id="rId18"/>
    <p:sldId id="282" r:id="rId19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D7D"/>
    <a:srgbClr val="A3ED7D"/>
    <a:srgbClr val="59FFFF"/>
    <a:srgbClr val="59FFDB"/>
    <a:srgbClr val="08002A"/>
    <a:srgbClr val="B02663"/>
    <a:srgbClr val="303439"/>
    <a:srgbClr val="3F595D"/>
    <a:srgbClr val="F5F6F0"/>
    <a:srgbClr val="B3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30" autoAdjust="0"/>
  </p:normalViewPr>
  <p:slideViewPr>
    <p:cSldViewPr>
      <p:cViewPr>
        <p:scale>
          <a:sx n="100" d="100"/>
          <a:sy n="100" d="100"/>
        </p:scale>
        <p:origin x="2491" y="614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2813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7B63-F801-4D74-865F-7F670C36BE94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B2F8-4E27-4520-A417-71C7EDDDB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19050" y="12699"/>
            <a:ext cx="43307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50800" y="47626"/>
            <a:ext cx="4229100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43307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748871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991748"/>
            <a:ext cx="3486816" cy="167389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028038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" y="-13909"/>
            <a:ext cx="43307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736" y="3304737"/>
            <a:ext cx="2033718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100" b="0" cap="all" spc="6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141" y="3534459"/>
            <a:ext cx="2050909" cy="228600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2218" y="2301585"/>
            <a:ext cx="2036754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/>
          <a:lstStyle>
            <a:lvl1pPr algn="ctr">
              <a:defRPr sz="3600" b="0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43307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9387" y="-885825"/>
            <a:ext cx="5819258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158573" y="785115"/>
            <a:ext cx="4013551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371180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3143603"/>
            <a:ext cx="3486816" cy="48497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0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99097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4330702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43307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43307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711488" y="-727993"/>
            <a:ext cx="5744440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43307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387676" y="-123453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160732" y="2293504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44798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6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269051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324" y="928839"/>
            <a:ext cx="3486816" cy="167389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lnSpc>
                <a:spcPts val="4880"/>
              </a:lnSpc>
              <a:defRPr sz="4400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Album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83661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8002A"/>
            </a:gs>
            <a:gs pos="0">
              <a:srgbClr val="B0266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01" y="3242295"/>
            <a:ext cx="3486816" cy="484972"/>
          </a:xfrm>
        </p:spPr>
        <p:txBody>
          <a:bodyPr/>
          <a:lstStyle/>
          <a:p>
            <a:r>
              <a:rPr lang="en-US" sz="4400" dirty="0">
                <a:latin typeface="SimSun-ExtB" panose="02010609060101010101" pitchFamily="49" charset="-122"/>
                <a:ea typeface="SimSun-ExtB" panose="02010609060101010101" pitchFamily="49" charset="-122"/>
                <a:cs typeface="Calibri Light" panose="020F0302020204030204" pitchFamily="34" charset="0"/>
              </a:rPr>
              <a:t>MUSIC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359" y="173096"/>
            <a:ext cx="2324100" cy="207963"/>
          </a:xfrm>
        </p:spPr>
        <p:txBody>
          <a:bodyPr/>
          <a:lstStyle/>
          <a:p>
            <a:r>
              <a:rPr lang="en-US" dirty="0"/>
              <a:t>SQL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2275" y="3990975"/>
            <a:ext cx="3571875" cy="228600"/>
          </a:xfrm>
        </p:spPr>
        <p:txBody>
          <a:bodyPr/>
          <a:lstStyle/>
          <a:p>
            <a:r>
              <a:rPr lang="en-US" dirty="0"/>
              <a:t>BY ANKITA KUMARI </a:t>
            </a:r>
          </a:p>
        </p:txBody>
      </p:sp>
    </p:spTree>
    <p:extLst>
      <p:ext uri="{BB962C8B-B14F-4D97-AF65-F5344CB8AC3E}">
        <p14:creationId xmlns:p14="http://schemas.microsoft.com/office/powerpoint/2010/main" val="370717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8DAE1-1878-CE43-5D2F-2EB8A0AF1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45"/>
          <a:stretch/>
        </p:blipFill>
        <p:spPr>
          <a:xfrm>
            <a:off x="182575" y="866031"/>
            <a:ext cx="3965550" cy="2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577B2-BC5A-4473-C601-5CDFF9969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95"/>
          <a:stretch/>
        </p:blipFill>
        <p:spPr>
          <a:xfrm>
            <a:off x="90819" y="1110651"/>
            <a:ext cx="4090755" cy="20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6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98505-564A-6BDC-BD70-C24B13233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95"/>
          <a:stretch/>
        </p:blipFill>
        <p:spPr>
          <a:xfrm>
            <a:off x="110566" y="794023"/>
            <a:ext cx="4109567" cy="265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2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60E24-EA17-175A-D16B-5CDF4509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6312" b="1830"/>
          <a:stretch/>
        </p:blipFill>
        <p:spPr>
          <a:xfrm>
            <a:off x="221134" y="794023"/>
            <a:ext cx="3818979" cy="455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B695B-0205-22D7-B670-FE55F88D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20"/>
          <a:stretch/>
        </p:blipFill>
        <p:spPr>
          <a:xfrm>
            <a:off x="221133" y="1211610"/>
            <a:ext cx="3818979" cy="24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949B7-3871-9741-36AB-98D0A708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20"/>
          <a:stretch/>
        </p:blipFill>
        <p:spPr>
          <a:xfrm>
            <a:off x="110567" y="786868"/>
            <a:ext cx="4109566" cy="27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5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5E370-3F56-402B-8062-A0CD34D1DC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170" y="2172846"/>
            <a:ext cx="3240360" cy="279971"/>
          </a:xfrm>
        </p:spPr>
        <p:txBody>
          <a:bodyPr/>
          <a:lstStyle/>
          <a:p>
            <a:r>
              <a:rPr lang="en-IN" sz="54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79572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F2FA2-455D-8AEB-F070-F60DDF67D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300" y="870028"/>
            <a:ext cx="2324100" cy="207963"/>
          </a:xfrm>
        </p:spPr>
        <p:txBody>
          <a:bodyPr/>
          <a:lstStyle/>
          <a:p>
            <a:r>
              <a:rPr lang="en-IN" sz="2000" u="sng" dirty="0">
                <a:latin typeface="Bahnschrift" panose="020B0502040204020203" pitchFamily="34" charset="0"/>
              </a:rPr>
              <a:t>PROBLEM STATEMENT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38CD9-D373-29E1-3E7C-9849190566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138" y="1658119"/>
            <a:ext cx="3816424" cy="1008112"/>
          </a:xfrm>
          <a:noFill/>
        </p:spPr>
        <p:txBody>
          <a:bodyPr/>
          <a:lstStyle/>
          <a:p>
            <a:r>
              <a:rPr lang="en-IN" sz="12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 music retailer aims to identify key factors for enhancing its business performance, diagnosing existing operational challenges, identifying high-value customer segments, and obtaining valuable insights for innovative marketing and initiatives.</a:t>
            </a:r>
          </a:p>
          <a:p>
            <a:r>
              <a:rPr 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We will be using SQL to solve these problems</a:t>
            </a:r>
            <a:endParaRPr lang="en-I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94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B730AAD-64A0-9E1E-7192-41D38C3A5B4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8" y="866031"/>
            <a:ext cx="3964043" cy="309634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071E1C-76BB-7E0A-05CC-2972EF259C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99" y="433983"/>
            <a:ext cx="2324100" cy="207963"/>
          </a:xfrm>
        </p:spPr>
        <p:txBody>
          <a:bodyPr/>
          <a:lstStyle/>
          <a:p>
            <a:r>
              <a:rPr lang="en-IN" sz="3200" dirty="0">
                <a:solidFill>
                  <a:srgbClr val="FFFF00"/>
                </a:solidFill>
                <a:latin typeface="Bahnschrift" panose="020B0502040204020203" pitchFamily="34" charset="0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FEE873-2412-6B97-9A7A-7439FCFD3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45"/>
          <a:stretch/>
        </p:blipFill>
        <p:spPr>
          <a:xfrm>
            <a:off x="157521" y="752146"/>
            <a:ext cx="4015657" cy="2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4FB06-8359-EBF9-535B-38D8E9BED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71"/>
          <a:stretch/>
        </p:blipFill>
        <p:spPr>
          <a:xfrm>
            <a:off x="182575" y="650007"/>
            <a:ext cx="3965550" cy="28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4D25D-ACE0-E953-8893-CB9C7C777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71"/>
          <a:stretch/>
        </p:blipFill>
        <p:spPr>
          <a:xfrm>
            <a:off x="162908" y="794023"/>
            <a:ext cx="4004883" cy="29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03DFD-6630-69E5-BBA7-614B698DC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45"/>
          <a:stretch/>
        </p:blipFill>
        <p:spPr>
          <a:xfrm>
            <a:off x="146571" y="630486"/>
            <a:ext cx="4037558" cy="2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2FBF2-BEBF-A7EC-8624-E0D37FDDB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95"/>
          <a:stretch/>
        </p:blipFill>
        <p:spPr>
          <a:xfrm>
            <a:off x="94331" y="650007"/>
            <a:ext cx="409610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2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A00EC-E3A2-B4B7-7992-EAE8B4839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20"/>
          <a:stretch/>
        </p:blipFill>
        <p:spPr>
          <a:xfrm>
            <a:off x="146571" y="722015"/>
            <a:ext cx="4037558" cy="27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0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41386_win32_fixed" id="{9A273A9F-75E5-4420-B4F1-CA4C853792CE}" vid="{47A6181D-EF03-4B04-BBB9-E69A66150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B4906B-650F-42CF-8D9E-73720FF671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F3F092-B3DB-46A6-9B39-903C07D9D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1C4151-45CB-4190-B742-D43C649B9397}">
  <ds:schemaRefs>
    <ds:schemaRef ds:uri="71af3243-3dd4-4a8d-8c0d-dd76da1f02a5"/>
    <ds:schemaRef ds:uri="http://schemas.microsoft.com/sharepoint/v3"/>
    <ds:schemaRef ds:uri="230e9df3-be65-4c73-a93b-d1236ebd677e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EDM album covers</Template>
  <TotalTime>47</TotalTime>
  <Words>56</Words>
  <Application>Microsoft Office PowerPoint</Application>
  <PresentationFormat>Custom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SimSun</vt:lpstr>
      <vt:lpstr>SimSun-ExtB</vt:lpstr>
      <vt:lpstr>Arial</vt:lpstr>
      <vt:lpstr>Arial Black</vt:lpstr>
      <vt:lpstr>Bahnschrift</vt:lpstr>
      <vt:lpstr>Calibri</vt:lpstr>
      <vt:lpstr>Sagona Book</vt:lpstr>
      <vt:lpstr>Speak Pro</vt:lpstr>
      <vt:lpstr>Office Theme</vt:lpstr>
      <vt:lpstr>MUSIC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Album   Title</dc:title>
  <dc:creator>Ankita Kumari</dc:creator>
  <cp:lastModifiedBy>Ankita Kumari</cp:lastModifiedBy>
  <cp:revision>2</cp:revision>
  <dcterms:created xsi:type="dcterms:W3CDTF">2024-05-12T09:53:37Z</dcterms:created>
  <dcterms:modified xsi:type="dcterms:W3CDTF">2024-05-12T10:41:04Z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